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74903C"/>
    <a:srgbClr val="6B8537"/>
    <a:srgbClr val="647D33"/>
    <a:srgbClr val="5A702E"/>
    <a:srgbClr val="5B702E"/>
    <a:srgbClr val="3D7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4" autoAdjust="0"/>
  </p:normalViewPr>
  <p:slideViewPr>
    <p:cSldViewPr>
      <p:cViewPr>
        <p:scale>
          <a:sx n="69" d="100"/>
          <a:sy n="69" d="100"/>
        </p:scale>
        <p:origin x="-1867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6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106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學年度跨校區聯合視訊畢業典禮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/>
            </a:r>
            <a:b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</a:b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蘭潭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校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區 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—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拍照景點及拍照佈景</a:t>
            </a:r>
            <a:endParaRPr lang="zh-TW" altLang="en-US" sz="3600" b="1" dirty="0">
              <a:solidFill>
                <a:srgbClr val="647D33"/>
              </a:solidFill>
              <a:ea typeface="金梅特黑玫瑰字形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sz="half" idx="1"/>
          </p:nvPr>
        </p:nvSpPr>
        <p:spPr>
          <a:xfrm>
            <a:off x="539552" y="1639639"/>
            <a:ext cx="1296144" cy="4824536"/>
          </a:xfrm>
        </p:spPr>
        <p:txBody>
          <a:bodyPr vert="eaVert"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endParaRPr lang="en-US" altLang="zh-TW" sz="3600" dirty="0" smtClean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地點：</a:t>
            </a:r>
            <a:r>
              <a:rPr lang="zh-TW" altLang="en-US" sz="3600" dirty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活動中心二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樓</a:t>
            </a:r>
            <a:endParaRPr lang="en-US" altLang="zh-TW" sz="3600" b="1" dirty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佈景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行動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｢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憶樹</a:t>
            </a:r>
            <a:r>
              <a:rPr lang="en-US" altLang="zh-TW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｣</a:t>
            </a:r>
            <a:endParaRPr lang="zh-TW" altLang="en-US" sz="3600" dirty="0"/>
          </a:p>
        </p:txBody>
      </p:sp>
      <p:pic>
        <p:nvPicPr>
          <p:cNvPr id="2050" name="Picture 2" descr="E:\曹\2-業務\畢典校慶\畢業典禮\107年\放畢典專區資料\主視覺輪播圖片新增資料夾\蘭潭校區拍照景點及布景\106年\P_20180525_1509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3867387" cy="499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eng.phy.nknu.edu.tw/shengwjs08MY/move-6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2502">
            <a:off x="3926447" y="4582763"/>
            <a:ext cx="1000707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曹\2-業務\畢典校慶\畢業典禮\107年\放畢典專區資料\主視覺輪播圖片新增資料夾\蘭潭校區拍照景點及布景\106年\P_20180525_1505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3021720" cy="499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0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106學年度跨校區聯合視訊畢業典禮 蘭潭校區 — 拍照景點及拍照佈景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pc01</dc:creator>
  <cp:lastModifiedBy>WIN7</cp:lastModifiedBy>
  <cp:revision>60</cp:revision>
  <dcterms:created xsi:type="dcterms:W3CDTF">2017-05-19T10:29:23Z</dcterms:created>
  <dcterms:modified xsi:type="dcterms:W3CDTF">2018-05-30T10:25:42Z</dcterms:modified>
</cp:coreProperties>
</file>